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7" r:id="rId11"/>
    <p:sldId id="268" r:id="rId12"/>
    <p:sldId id="269" r:id="rId13"/>
    <p:sldId id="262" r:id="rId14"/>
    <p:sldId id="263" r:id="rId15"/>
    <p:sldId id="264" r:id="rId16"/>
    <p:sldId id="265" r:id="rId17"/>
    <p:sldId id="266" r:id="rId18"/>
  </p:sldIdLst>
  <p:sldSz cx="18288000" cy="10287000"/>
  <p:notesSz cx="6858000" cy="9144000"/>
  <p:embeddedFontLst>
    <p:embeddedFont>
      <p:font typeface="Lato" panose="020F0502020204030203" pitchFamily="34" charset="0"/>
      <p:regular r:id="rId19"/>
      <p:bold r:id="rId20"/>
      <p:italic r:id="rId21"/>
      <p:boldItalic r:id="rId22"/>
    </p:embeddedFont>
    <p:embeddedFont>
      <p:font typeface="Lato Heavy" panose="020B0604020202020204" charset="0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F23388-6A46-C449-B672-E1196B490E67}" v="55" dt="2026-07-16T09:10:12.869"/>
    <p1510:client id="{BC6F4AC3-2280-469A-89D8-628C6C7BE799}" v="3" dt="2026-07-31T05:52:27.4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7" autoAdjust="0"/>
    <p:restoredTop sz="94658" autoAdjust="0"/>
  </p:normalViewPr>
  <p:slideViewPr>
    <p:cSldViewPr>
      <p:cViewPr varScale="1">
        <p:scale>
          <a:sx n="51" d="100"/>
          <a:sy n="51" d="100"/>
        </p:scale>
        <p:origin x="188" y="48"/>
      </p:cViewPr>
      <p:guideLst>
        <p:guide orient="horz" pos="194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Baró Miró" userId="14c05ab7-516e-4b28-8ef0-dca9d51dca90" providerId="ADAL" clId="{4C3250FE-4450-5A82-AC2B-D28A90A76092}"/>
    <pc:docChg chg="undo custSel addSld delSld modSld">
      <pc:chgData name="Cristina Baró Miró" userId="14c05ab7-516e-4b28-8ef0-dca9d51dca90" providerId="ADAL" clId="{4C3250FE-4450-5A82-AC2B-D28A90A76092}" dt="2026-07-16T09:12:13.509" v="160" actId="20577"/>
      <pc:docMkLst>
        <pc:docMk/>
      </pc:docMkLst>
      <pc:sldChg chg="modSp mod">
        <pc:chgData name="Cristina Baró Miró" userId="14c05ab7-516e-4b28-8ef0-dca9d51dca90" providerId="ADAL" clId="{4C3250FE-4450-5A82-AC2B-D28A90A76092}" dt="2026-07-16T09:11:39.410" v="146" actId="20577"/>
        <pc:sldMkLst>
          <pc:docMk/>
          <pc:sldMk cId="0" sldId="257"/>
        </pc:sldMkLst>
        <pc:spChg chg="mod">
          <ac:chgData name="Cristina Baró Miró" userId="14c05ab7-516e-4b28-8ef0-dca9d51dca90" providerId="ADAL" clId="{4C3250FE-4450-5A82-AC2B-D28A90A76092}" dt="2026-07-16T09:11:39.410" v="146" actId="20577"/>
          <ac:spMkLst>
            <pc:docMk/>
            <pc:sldMk cId="0" sldId="257"/>
            <ac:spMk id="5" creationId="{00000000-0000-0000-0000-000000000000}"/>
          </ac:spMkLst>
        </pc:spChg>
        <pc:spChg chg="mod">
          <ac:chgData name="Cristina Baró Miró" userId="14c05ab7-516e-4b28-8ef0-dca9d51dca90" providerId="ADAL" clId="{4C3250FE-4450-5A82-AC2B-D28A90A76092}" dt="2026-07-16T09:11:33.063" v="145" actId="20577"/>
          <ac:spMkLst>
            <pc:docMk/>
            <pc:sldMk cId="0" sldId="257"/>
            <ac:spMk id="6" creationId="{00000000-0000-0000-0000-000000000000}"/>
          </ac:spMkLst>
        </pc:spChg>
      </pc:sldChg>
      <pc:sldChg chg="modSp mod">
        <pc:chgData name="Cristina Baró Miró" userId="14c05ab7-516e-4b28-8ef0-dca9d51dca90" providerId="ADAL" clId="{4C3250FE-4450-5A82-AC2B-D28A90A76092}" dt="2026-07-16T09:12:01.359" v="156" actId="20577"/>
        <pc:sldMkLst>
          <pc:docMk/>
          <pc:sldMk cId="0" sldId="258"/>
        </pc:sldMkLst>
        <pc:spChg chg="mod">
          <ac:chgData name="Cristina Baró Miró" userId="14c05ab7-516e-4b28-8ef0-dca9d51dca90" providerId="ADAL" clId="{4C3250FE-4450-5A82-AC2B-D28A90A76092}" dt="2026-07-16T09:12:01.359" v="156" actId="20577"/>
          <ac:spMkLst>
            <pc:docMk/>
            <pc:sldMk cId="0" sldId="258"/>
            <ac:spMk id="5" creationId="{00000000-0000-0000-0000-000000000000}"/>
          </ac:spMkLst>
        </pc:spChg>
      </pc:sldChg>
      <pc:sldChg chg="modSp mod">
        <pc:chgData name="Cristina Baró Miró" userId="14c05ab7-516e-4b28-8ef0-dca9d51dca90" providerId="ADAL" clId="{4C3250FE-4450-5A82-AC2B-D28A90A76092}" dt="2026-07-16T09:11:44.820" v="147" actId="14100"/>
        <pc:sldMkLst>
          <pc:docMk/>
          <pc:sldMk cId="0" sldId="259"/>
        </pc:sldMkLst>
        <pc:spChg chg="mod">
          <ac:chgData name="Cristina Baró Miró" userId="14c05ab7-516e-4b28-8ef0-dca9d51dca90" providerId="ADAL" clId="{4C3250FE-4450-5A82-AC2B-D28A90A76092}" dt="2026-07-16T09:11:44.820" v="147" actId="14100"/>
          <ac:spMkLst>
            <pc:docMk/>
            <pc:sldMk cId="0" sldId="259"/>
            <ac:spMk id="5" creationId="{00000000-0000-0000-0000-000000000000}"/>
          </ac:spMkLst>
        </pc:spChg>
      </pc:sldChg>
      <pc:sldChg chg="addSp delSp modSp mod">
        <pc:chgData name="Cristina Baró Miró" userId="14c05ab7-516e-4b28-8ef0-dca9d51dca90" providerId="ADAL" clId="{4C3250FE-4450-5A82-AC2B-D28A90A76092}" dt="2026-07-16T09:09:07.368" v="117" actId="1076"/>
        <pc:sldMkLst>
          <pc:docMk/>
          <pc:sldMk cId="0" sldId="261"/>
        </pc:sldMkLst>
        <pc:spChg chg="mod">
          <ac:chgData name="Cristina Baró Miró" userId="14c05ab7-516e-4b28-8ef0-dca9d51dca90" providerId="ADAL" clId="{4C3250FE-4450-5A82-AC2B-D28A90A76092}" dt="2026-07-16T08:48:21.695" v="23" actId="1076"/>
          <ac:spMkLst>
            <pc:docMk/>
            <pc:sldMk cId="0" sldId="261"/>
            <ac:spMk id="9" creationId="{00000000-0000-0000-0000-000000000000}"/>
          </ac:spMkLst>
        </pc:spChg>
        <pc:spChg chg="del">
          <ac:chgData name="Cristina Baró Miró" userId="14c05ab7-516e-4b28-8ef0-dca9d51dca90" providerId="ADAL" clId="{4C3250FE-4450-5A82-AC2B-D28A90A76092}" dt="2026-07-16T08:47:42.117" v="16" actId="478"/>
          <ac:spMkLst>
            <pc:docMk/>
            <pc:sldMk cId="0" sldId="261"/>
            <ac:spMk id="10" creationId="{00000000-0000-0000-0000-000000000000}"/>
          </ac:spMkLst>
        </pc:spChg>
        <pc:spChg chg="del">
          <ac:chgData name="Cristina Baró Miró" userId="14c05ab7-516e-4b28-8ef0-dca9d51dca90" providerId="ADAL" clId="{4C3250FE-4450-5A82-AC2B-D28A90A76092}" dt="2026-07-16T08:47:43.455" v="18" actId="478"/>
          <ac:spMkLst>
            <pc:docMk/>
            <pc:sldMk cId="0" sldId="261"/>
            <ac:spMk id="11" creationId="{00000000-0000-0000-0000-000000000000}"/>
          </ac:spMkLst>
        </pc:spChg>
        <pc:spChg chg="add del">
          <ac:chgData name="Cristina Baró Miró" userId="14c05ab7-516e-4b28-8ef0-dca9d51dca90" providerId="ADAL" clId="{4C3250FE-4450-5A82-AC2B-D28A90A76092}" dt="2026-07-16T08:45:50.863" v="1" actId="22"/>
          <ac:spMkLst>
            <pc:docMk/>
            <pc:sldMk cId="0" sldId="261"/>
            <ac:spMk id="21" creationId="{A558A2A3-618C-A595-2CC0-C2A0CC454461}"/>
          </ac:spMkLst>
        </pc:spChg>
        <pc:spChg chg="add del mod modCrop">
          <ac:chgData name="Cristina Baró Miró" userId="14c05ab7-516e-4b28-8ef0-dca9d51dca90" providerId="ADAL" clId="{4C3250FE-4450-5A82-AC2B-D28A90A76092}" dt="2026-07-16T08:58:02.392" v="48" actId="478"/>
          <ac:spMkLst>
            <pc:docMk/>
            <pc:sldMk cId="0" sldId="261"/>
            <ac:spMk id="22" creationId="{895261F8-D907-5CBD-246A-94074970132A}"/>
          </ac:spMkLst>
        </pc:spChg>
        <pc:spChg chg="add del mod">
          <ac:chgData name="Cristina Baró Miró" userId="14c05ab7-516e-4b28-8ef0-dca9d51dca90" providerId="ADAL" clId="{4C3250FE-4450-5A82-AC2B-D28A90A76092}" dt="2026-07-16T08:52:47.933" v="29" actId="478"/>
          <ac:spMkLst>
            <pc:docMk/>
            <pc:sldMk cId="0" sldId="261"/>
            <ac:spMk id="23" creationId="{390A61F4-4C4D-B3F3-E738-C238A267B49C}"/>
          </ac:spMkLst>
        </pc:spChg>
        <pc:spChg chg="add mod">
          <ac:chgData name="Cristina Baró Miró" userId="14c05ab7-516e-4b28-8ef0-dca9d51dca90" providerId="ADAL" clId="{4C3250FE-4450-5A82-AC2B-D28A90A76092}" dt="2026-07-16T09:09:07.368" v="117" actId="1076"/>
          <ac:spMkLst>
            <pc:docMk/>
            <pc:sldMk cId="0" sldId="261"/>
            <ac:spMk id="24" creationId="{D4AB13EE-C532-C48A-8C22-9FD44333412C}"/>
          </ac:spMkLst>
        </pc:spChg>
        <pc:spChg chg="add mod">
          <ac:chgData name="Cristina Baró Miró" userId="14c05ab7-516e-4b28-8ef0-dca9d51dca90" providerId="ADAL" clId="{4C3250FE-4450-5A82-AC2B-D28A90A76092}" dt="2026-07-16T08:57:20.188" v="42" actId="14100"/>
          <ac:spMkLst>
            <pc:docMk/>
            <pc:sldMk cId="0" sldId="261"/>
            <ac:spMk id="25" creationId="{A1E081D8-3428-D745-5193-39CAE7D414A0}"/>
          </ac:spMkLst>
        </pc:spChg>
        <pc:spChg chg="add mod">
          <ac:chgData name="Cristina Baró Miró" userId="14c05ab7-516e-4b28-8ef0-dca9d51dca90" providerId="ADAL" clId="{4C3250FE-4450-5A82-AC2B-D28A90A76092}" dt="2026-07-16T09:08:59.964" v="116" actId="1076"/>
          <ac:spMkLst>
            <pc:docMk/>
            <pc:sldMk cId="0" sldId="261"/>
            <ac:spMk id="26" creationId="{9802223F-5F9E-88D3-4BFB-747931E42B2C}"/>
          </ac:spMkLst>
        </pc:spChg>
        <pc:grpChg chg="del">
          <ac:chgData name="Cristina Baró Miró" userId="14c05ab7-516e-4b28-8ef0-dca9d51dca90" providerId="ADAL" clId="{4C3250FE-4450-5A82-AC2B-D28A90A76092}" dt="2026-07-16T08:47:23.877" v="15" actId="478"/>
          <ac:grpSpMkLst>
            <pc:docMk/>
            <pc:sldMk cId="0" sldId="261"/>
            <ac:grpSpMk id="3" creationId="{00000000-0000-0000-0000-000000000000}"/>
          </ac:grpSpMkLst>
        </pc:grpChg>
        <pc:grpChg chg="del">
          <ac:chgData name="Cristina Baró Miró" userId="14c05ab7-516e-4b28-8ef0-dca9d51dca90" providerId="ADAL" clId="{4C3250FE-4450-5A82-AC2B-D28A90A76092}" dt="2026-07-16T08:47:42.762" v="17" actId="478"/>
          <ac:grpSpMkLst>
            <pc:docMk/>
            <pc:sldMk cId="0" sldId="261"/>
            <ac:grpSpMk id="5" creationId="{00000000-0000-0000-0000-000000000000}"/>
          </ac:grpSpMkLst>
        </pc:grpChg>
        <pc:grpChg chg="del">
          <ac:chgData name="Cristina Baró Miró" userId="14c05ab7-516e-4b28-8ef0-dca9d51dca90" providerId="ADAL" clId="{4C3250FE-4450-5A82-AC2B-D28A90A76092}" dt="2026-07-16T08:47:44.012" v="19" actId="478"/>
          <ac:grpSpMkLst>
            <pc:docMk/>
            <pc:sldMk cId="0" sldId="261"/>
            <ac:grpSpMk id="7" creationId="{00000000-0000-0000-0000-000000000000}"/>
          </ac:grpSpMkLst>
        </pc:grpChg>
        <pc:picChg chg="add mod">
          <ac:chgData name="Cristina Baró Miró" userId="14c05ab7-516e-4b28-8ef0-dca9d51dca90" providerId="ADAL" clId="{4C3250FE-4450-5A82-AC2B-D28A90A76092}" dt="2026-07-16T08:54:22.227" v="37" actId="167"/>
          <ac:picMkLst>
            <pc:docMk/>
            <pc:sldMk cId="0" sldId="261"/>
            <ac:picMk id="28" creationId="{88B778B4-A691-0C36-DACD-7FEB29F2A9EF}"/>
          </ac:picMkLst>
        </pc:picChg>
        <pc:picChg chg="add mod">
          <ac:chgData name="Cristina Baró Miró" userId="14c05ab7-516e-4b28-8ef0-dca9d51dca90" providerId="ADAL" clId="{4C3250FE-4450-5A82-AC2B-D28A90A76092}" dt="2026-07-16T08:57:51.903" v="47" actId="167"/>
          <ac:picMkLst>
            <pc:docMk/>
            <pc:sldMk cId="0" sldId="261"/>
            <ac:picMk id="29" creationId="{4CB68493-EAEE-ECDE-8975-991ED3BB02DF}"/>
          </ac:picMkLst>
        </pc:picChg>
        <pc:picChg chg="add mod">
          <ac:chgData name="Cristina Baró Miró" userId="14c05ab7-516e-4b28-8ef0-dca9d51dca90" providerId="ADAL" clId="{4C3250FE-4450-5A82-AC2B-D28A90A76092}" dt="2026-07-16T08:59:08.578" v="52" actId="167"/>
          <ac:picMkLst>
            <pc:docMk/>
            <pc:sldMk cId="0" sldId="261"/>
            <ac:picMk id="30" creationId="{2A81E9D8-31F6-FE77-6C1E-1F43161CD0D8}"/>
          </ac:picMkLst>
        </pc:picChg>
      </pc:sldChg>
      <pc:sldChg chg="modSp mod">
        <pc:chgData name="Cristina Baró Miró" userId="14c05ab7-516e-4b28-8ef0-dca9d51dca90" providerId="ADAL" clId="{4C3250FE-4450-5A82-AC2B-D28A90A76092}" dt="2026-07-16T09:12:11.015" v="159" actId="20577"/>
        <pc:sldMkLst>
          <pc:docMk/>
          <pc:sldMk cId="0" sldId="262"/>
        </pc:sldMkLst>
        <pc:spChg chg="mod">
          <ac:chgData name="Cristina Baró Miró" userId="14c05ab7-516e-4b28-8ef0-dca9d51dca90" providerId="ADAL" clId="{4C3250FE-4450-5A82-AC2B-D28A90A76092}" dt="2026-07-16T09:12:11.015" v="159" actId="20577"/>
          <ac:spMkLst>
            <pc:docMk/>
            <pc:sldMk cId="0" sldId="262"/>
            <ac:spMk id="3" creationId="{00000000-0000-0000-0000-000000000000}"/>
          </ac:spMkLst>
        </pc:spChg>
      </pc:sldChg>
      <pc:sldChg chg="modSp mod">
        <pc:chgData name="Cristina Baró Miró" userId="14c05ab7-516e-4b28-8ef0-dca9d51dca90" providerId="ADAL" clId="{4C3250FE-4450-5A82-AC2B-D28A90A76092}" dt="2026-07-16T09:12:13.509" v="160" actId="20577"/>
        <pc:sldMkLst>
          <pc:docMk/>
          <pc:sldMk cId="0" sldId="263"/>
        </pc:sldMkLst>
        <pc:spChg chg="mod">
          <ac:chgData name="Cristina Baró Miró" userId="14c05ab7-516e-4b28-8ef0-dca9d51dca90" providerId="ADAL" clId="{4C3250FE-4450-5A82-AC2B-D28A90A76092}" dt="2026-07-16T09:12:13.509" v="160" actId="20577"/>
          <ac:spMkLst>
            <pc:docMk/>
            <pc:sldMk cId="0" sldId="263"/>
            <ac:spMk id="3" creationId="{00000000-0000-0000-0000-000000000000}"/>
          </ac:spMkLst>
        </pc:spChg>
      </pc:sldChg>
      <pc:sldChg chg="addSp delSp modSp add mod">
        <pc:chgData name="Cristina Baró Miró" userId="14c05ab7-516e-4b28-8ef0-dca9d51dca90" providerId="ADAL" clId="{4C3250FE-4450-5A82-AC2B-D28A90A76092}" dt="2026-07-16T09:08:55.079" v="115" actId="1076"/>
        <pc:sldMkLst>
          <pc:docMk/>
          <pc:sldMk cId="26940546" sldId="267"/>
        </pc:sldMkLst>
        <pc:spChg chg="add mod">
          <ac:chgData name="Cristina Baró Miró" userId="14c05ab7-516e-4b28-8ef0-dca9d51dca90" providerId="ADAL" clId="{4C3250FE-4450-5A82-AC2B-D28A90A76092}" dt="2026-07-16T09:08:42.121" v="112" actId="1076"/>
          <ac:spMkLst>
            <pc:docMk/>
            <pc:sldMk cId="26940546" sldId="267"/>
            <ac:spMk id="3" creationId="{B200DBEE-D2D5-B55C-E6ED-6624C0743D8E}"/>
          </ac:spMkLst>
        </pc:spChg>
        <pc:spChg chg="add mod">
          <ac:chgData name="Cristina Baró Miró" userId="14c05ab7-516e-4b28-8ef0-dca9d51dca90" providerId="ADAL" clId="{4C3250FE-4450-5A82-AC2B-D28A90A76092}" dt="2026-07-16T09:08:49.721" v="114" actId="1076"/>
          <ac:spMkLst>
            <pc:docMk/>
            <pc:sldMk cId="26940546" sldId="267"/>
            <ac:spMk id="4" creationId="{A0D8E908-DDA7-D83B-ED2C-C7090E250C41}"/>
          </ac:spMkLst>
        </pc:spChg>
        <pc:spChg chg="add mod">
          <ac:chgData name="Cristina Baró Miró" userId="14c05ab7-516e-4b28-8ef0-dca9d51dca90" providerId="ADAL" clId="{4C3250FE-4450-5A82-AC2B-D28A90A76092}" dt="2026-07-16T09:08:55.079" v="115" actId="1076"/>
          <ac:spMkLst>
            <pc:docMk/>
            <pc:sldMk cId="26940546" sldId="267"/>
            <ac:spMk id="5" creationId="{D835F927-F496-6151-9101-854745DF13F3}"/>
          </ac:spMkLst>
        </pc:spChg>
        <pc:spChg chg="del">
          <ac:chgData name="Cristina Baró Miró" userId="14c05ab7-516e-4b28-8ef0-dca9d51dca90" providerId="ADAL" clId="{4C3250FE-4450-5A82-AC2B-D28A90A76092}" dt="2026-07-16T09:08:33.047" v="110" actId="478"/>
          <ac:spMkLst>
            <pc:docMk/>
            <pc:sldMk cId="26940546" sldId="267"/>
            <ac:spMk id="9" creationId="{2FEBCB3A-F435-6349-7167-633C7056FC2A}"/>
          </ac:spMkLst>
        </pc:spChg>
        <pc:spChg chg="del">
          <ac:chgData name="Cristina Baró Miró" userId="14c05ab7-516e-4b28-8ef0-dca9d51dca90" providerId="ADAL" clId="{4C3250FE-4450-5A82-AC2B-D28A90A76092}" dt="2026-07-16T09:04:44.895" v="67" actId="478"/>
          <ac:spMkLst>
            <pc:docMk/>
            <pc:sldMk cId="26940546" sldId="267"/>
            <ac:spMk id="24" creationId="{8DE61C5E-A1E0-4B2B-B983-7E2CF4484A85}"/>
          </ac:spMkLst>
        </pc:spChg>
        <pc:spChg chg="del">
          <ac:chgData name="Cristina Baró Miró" userId="14c05ab7-516e-4b28-8ef0-dca9d51dca90" providerId="ADAL" clId="{4C3250FE-4450-5A82-AC2B-D28A90A76092}" dt="2026-07-16T09:04:49.725" v="70" actId="478"/>
          <ac:spMkLst>
            <pc:docMk/>
            <pc:sldMk cId="26940546" sldId="267"/>
            <ac:spMk id="26" creationId="{531685B4-DCE9-2A9D-D54C-65A1B58F0C62}"/>
          </ac:spMkLst>
        </pc:spChg>
      </pc:sldChg>
      <pc:sldChg chg="new del">
        <pc:chgData name="Cristina Baró Miró" userId="14c05ab7-516e-4b28-8ef0-dca9d51dca90" providerId="ADAL" clId="{4C3250FE-4450-5A82-AC2B-D28A90A76092}" dt="2026-07-16T09:05:17.471" v="72" actId="680"/>
        <pc:sldMkLst>
          <pc:docMk/>
          <pc:sldMk cId="521274452" sldId="268"/>
        </pc:sldMkLst>
      </pc:sldChg>
      <pc:sldChg chg="delSp modSp add mod">
        <pc:chgData name="Cristina Baró Miró" userId="14c05ab7-516e-4b28-8ef0-dca9d51dca90" providerId="ADAL" clId="{4C3250FE-4450-5A82-AC2B-D28A90A76092}" dt="2026-07-16T09:08:19.928" v="96" actId="478"/>
        <pc:sldMkLst>
          <pc:docMk/>
          <pc:sldMk cId="1553289975" sldId="268"/>
        </pc:sldMkLst>
        <pc:spChg chg="mod">
          <ac:chgData name="Cristina Baró Miró" userId="14c05ab7-516e-4b28-8ef0-dca9d51dca90" providerId="ADAL" clId="{4C3250FE-4450-5A82-AC2B-D28A90A76092}" dt="2026-07-16T09:08:18.037" v="95" actId="171"/>
          <ac:spMkLst>
            <pc:docMk/>
            <pc:sldMk cId="1553289975" sldId="268"/>
            <ac:spMk id="3" creationId="{779D67B8-FA38-8837-D192-74C0F889881C}"/>
          </ac:spMkLst>
        </pc:spChg>
        <pc:spChg chg="del">
          <ac:chgData name="Cristina Baró Miró" userId="14c05ab7-516e-4b28-8ef0-dca9d51dca90" providerId="ADAL" clId="{4C3250FE-4450-5A82-AC2B-D28A90A76092}" dt="2026-07-16T09:05:31.842" v="75" actId="478"/>
          <ac:spMkLst>
            <pc:docMk/>
            <pc:sldMk cId="1553289975" sldId="268"/>
            <ac:spMk id="4" creationId="{5F58754F-39D6-8126-CAE3-B03927A12697}"/>
          </ac:spMkLst>
        </pc:spChg>
        <pc:spChg chg="del">
          <ac:chgData name="Cristina Baró Miró" userId="14c05ab7-516e-4b28-8ef0-dca9d51dca90" providerId="ADAL" clId="{4C3250FE-4450-5A82-AC2B-D28A90A76092}" dt="2026-07-16T09:05:31.842" v="75" actId="478"/>
          <ac:spMkLst>
            <pc:docMk/>
            <pc:sldMk cId="1553289975" sldId="268"/>
            <ac:spMk id="5" creationId="{FD8AAEAB-5DD8-636A-858D-BA6021EC5D54}"/>
          </ac:spMkLst>
        </pc:spChg>
        <pc:spChg chg="del mod">
          <ac:chgData name="Cristina Baró Miró" userId="14c05ab7-516e-4b28-8ef0-dca9d51dca90" providerId="ADAL" clId="{4C3250FE-4450-5A82-AC2B-D28A90A76092}" dt="2026-07-16T09:08:19.928" v="96" actId="478"/>
          <ac:spMkLst>
            <pc:docMk/>
            <pc:sldMk cId="1553289975" sldId="268"/>
            <ac:spMk id="9" creationId="{F71D066F-073B-55B9-0FF1-BA03D1AD6690}"/>
          </ac:spMkLst>
        </pc:spChg>
        <pc:spChg chg="mod">
          <ac:chgData name="Cristina Baró Miró" userId="14c05ab7-516e-4b28-8ef0-dca9d51dca90" providerId="ADAL" clId="{4C3250FE-4450-5A82-AC2B-D28A90A76092}" dt="2026-07-16T09:05:26.196" v="74" actId="20577"/>
          <ac:spMkLst>
            <pc:docMk/>
            <pc:sldMk cId="1553289975" sldId="268"/>
            <ac:spMk id="12" creationId="{B3A4E380-3A13-940C-FCF9-48853F0A876F}"/>
          </ac:spMkLst>
        </pc:spChg>
        <pc:spChg chg="mod">
          <ac:chgData name="Cristina Baró Miró" userId="14c05ab7-516e-4b28-8ef0-dca9d51dca90" providerId="ADAL" clId="{4C3250FE-4450-5A82-AC2B-D28A90A76092}" dt="2026-07-16T09:08:09.518" v="89" actId="1076"/>
          <ac:spMkLst>
            <pc:docMk/>
            <pc:sldMk cId="1553289975" sldId="268"/>
            <ac:spMk id="13" creationId="{ABE77AD7-7D7A-3424-1C59-94C1E295949D}"/>
          </ac:spMkLst>
        </pc:spChg>
        <pc:spChg chg="del">
          <ac:chgData name="Cristina Baró Miró" userId="14c05ab7-516e-4b28-8ef0-dca9d51dca90" providerId="ADAL" clId="{4C3250FE-4450-5A82-AC2B-D28A90A76092}" dt="2026-07-16T09:05:31.842" v="75" actId="478"/>
          <ac:spMkLst>
            <pc:docMk/>
            <pc:sldMk cId="1553289975" sldId="268"/>
            <ac:spMk id="14" creationId="{21BA04CB-26B5-83D5-07D4-CB67562FC5D1}"/>
          </ac:spMkLst>
        </pc:spChg>
        <pc:spChg chg="del">
          <ac:chgData name="Cristina Baró Miró" userId="14c05ab7-516e-4b28-8ef0-dca9d51dca90" providerId="ADAL" clId="{4C3250FE-4450-5A82-AC2B-D28A90A76092}" dt="2026-07-16T09:05:31.842" v="75" actId="478"/>
          <ac:spMkLst>
            <pc:docMk/>
            <pc:sldMk cId="1553289975" sldId="268"/>
            <ac:spMk id="15" creationId="{A2EC633F-9BC4-C121-BC8A-C70187C07EF8}"/>
          </ac:spMkLst>
        </pc:spChg>
        <pc:spChg chg="mod">
          <ac:chgData name="Cristina Baró Miró" userId="14c05ab7-516e-4b28-8ef0-dca9d51dca90" providerId="ADAL" clId="{4C3250FE-4450-5A82-AC2B-D28A90A76092}" dt="2026-07-16T09:08:09.518" v="89" actId="1076"/>
          <ac:spMkLst>
            <pc:docMk/>
            <pc:sldMk cId="1553289975" sldId="268"/>
            <ac:spMk id="16" creationId="{42C6D46E-3C18-771B-C245-E4F81EE71669}"/>
          </ac:spMkLst>
        </pc:spChg>
        <pc:spChg chg="del">
          <ac:chgData name="Cristina Baró Miró" userId="14c05ab7-516e-4b28-8ef0-dca9d51dca90" providerId="ADAL" clId="{4C3250FE-4450-5A82-AC2B-D28A90A76092}" dt="2026-07-16T09:05:34.191" v="76" actId="478"/>
          <ac:spMkLst>
            <pc:docMk/>
            <pc:sldMk cId="1553289975" sldId="268"/>
            <ac:spMk id="17" creationId="{48D98B22-6BB8-F5BA-8DDC-76D4787CCF19}"/>
          </ac:spMkLst>
        </pc:spChg>
        <pc:spChg chg="del mod">
          <ac:chgData name="Cristina Baró Miró" userId="14c05ab7-516e-4b28-8ef0-dca9d51dca90" providerId="ADAL" clId="{4C3250FE-4450-5A82-AC2B-D28A90A76092}" dt="2026-07-16T09:05:36.629" v="78" actId="478"/>
          <ac:spMkLst>
            <pc:docMk/>
            <pc:sldMk cId="1553289975" sldId="268"/>
            <ac:spMk id="18" creationId="{429DFA43-9938-880B-9B65-ABAA0A3A630B}"/>
          </ac:spMkLst>
        </pc:spChg>
        <pc:spChg chg="del">
          <ac:chgData name="Cristina Baró Miró" userId="14c05ab7-516e-4b28-8ef0-dca9d51dca90" providerId="ADAL" clId="{4C3250FE-4450-5A82-AC2B-D28A90A76092}" dt="2026-07-16T09:05:31.842" v="75" actId="478"/>
          <ac:spMkLst>
            <pc:docMk/>
            <pc:sldMk cId="1553289975" sldId="268"/>
            <ac:spMk id="25" creationId="{77A71AAC-740D-C69C-9172-7FBE13171346}"/>
          </ac:spMkLst>
        </pc:spChg>
        <pc:picChg chg="del">
          <ac:chgData name="Cristina Baró Miró" userId="14c05ab7-516e-4b28-8ef0-dca9d51dca90" providerId="ADAL" clId="{4C3250FE-4450-5A82-AC2B-D28A90A76092}" dt="2026-07-16T09:05:31.842" v="75" actId="478"/>
          <ac:picMkLst>
            <pc:docMk/>
            <pc:sldMk cId="1553289975" sldId="268"/>
            <ac:picMk id="28" creationId="{C9D725A3-B14F-E188-7236-0D75CE8C9079}"/>
          </ac:picMkLst>
        </pc:picChg>
        <pc:picChg chg="del">
          <ac:chgData name="Cristina Baró Miró" userId="14c05ab7-516e-4b28-8ef0-dca9d51dca90" providerId="ADAL" clId="{4C3250FE-4450-5A82-AC2B-D28A90A76092}" dt="2026-07-16T09:05:31.842" v="75" actId="478"/>
          <ac:picMkLst>
            <pc:docMk/>
            <pc:sldMk cId="1553289975" sldId="268"/>
            <ac:picMk id="29" creationId="{73D6D084-C564-3401-529A-C23A647DD585}"/>
          </ac:picMkLst>
        </pc:picChg>
        <pc:picChg chg="mod">
          <ac:chgData name="Cristina Baró Miró" userId="14c05ab7-516e-4b28-8ef0-dca9d51dca90" providerId="ADAL" clId="{4C3250FE-4450-5A82-AC2B-D28A90A76092}" dt="2026-07-16T09:08:02.884" v="88" actId="1076"/>
          <ac:picMkLst>
            <pc:docMk/>
            <pc:sldMk cId="1553289975" sldId="268"/>
            <ac:picMk id="30" creationId="{81213099-BD83-63FC-3F3E-AE365EFD4F12}"/>
          </ac:picMkLst>
        </pc:picChg>
      </pc:sldChg>
      <pc:sldChg chg="addSp delSp modSp add mod">
        <pc:chgData name="Cristina Baró Miró" userId="14c05ab7-516e-4b28-8ef0-dca9d51dca90" providerId="ADAL" clId="{4C3250FE-4450-5A82-AC2B-D28A90A76092}" dt="2026-07-16T09:10:43.470" v="138" actId="14100"/>
        <pc:sldMkLst>
          <pc:docMk/>
          <pc:sldMk cId="3447329673" sldId="269"/>
        </pc:sldMkLst>
        <pc:spChg chg="del">
          <ac:chgData name="Cristina Baró Miró" userId="14c05ab7-516e-4b28-8ef0-dca9d51dca90" providerId="ADAL" clId="{4C3250FE-4450-5A82-AC2B-D28A90A76092}" dt="2026-07-16T09:10:15.693" v="134" actId="478"/>
          <ac:spMkLst>
            <pc:docMk/>
            <pc:sldMk cId="3447329673" sldId="269"/>
            <ac:spMk id="3" creationId="{112E6AC8-1CC9-1AB8-180D-C69B9012C37D}"/>
          </ac:spMkLst>
        </pc:spChg>
        <pc:spChg chg="add mod">
          <ac:chgData name="Cristina Baró Miró" userId="14c05ab7-516e-4b28-8ef0-dca9d51dca90" providerId="ADAL" clId="{4C3250FE-4450-5A82-AC2B-D28A90A76092}" dt="2026-07-16T09:10:43.470" v="138" actId="14100"/>
          <ac:spMkLst>
            <pc:docMk/>
            <pc:sldMk cId="3447329673" sldId="269"/>
            <ac:spMk id="5" creationId="{FF44A839-CF03-0DD0-F84E-376315AACF80}"/>
          </ac:spMkLst>
        </pc:spChg>
        <pc:picChg chg="add mod">
          <ac:chgData name="Cristina Baró Miró" userId="14c05ab7-516e-4b28-8ef0-dca9d51dca90" providerId="ADAL" clId="{4C3250FE-4450-5A82-AC2B-D28A90A76092}" dt="2026-07-16T09:10:43.470" v="138" actId="14100"/>
          <ac:picMkLst>
            <pc:docMk/>
            <pc:sldMk cId="3447329673" sldId="269"/>
            <ac:picMk id="4" creationId="{1F1F25D7-DEA5-E2B9-B607-540EB3E64B6C}"/>
          </ac:picMkLst>
        </pc:picChg>
        <pc:picChg chg="del">
          <ac:chgData name="Cristina Baró Miró" userId="14c05ab7-516e-4b28-8ef0-dca9d51dca90" providerId="ADAL" clId="{4C3250FE-4450-5A82-AC2B-D28A90A76092}" dt="2026-07-16T09:10:17.192" v="135" actId="478"/>
          <ac:picMkLst>
            <pc:docMk/>
            <pc:sldMk cId="3447329673" sldId="269"/>
            <ac:picMk id="30" creationId="{A5038A56-2CB2-0025-D833-DD041F4E4E0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png"/><Relationship Id="rId7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3.jpg"/><Relationship Id="rId7" Type="http://schemas.openxmlformats.org/officeDocument/2006/relationships/image" Target="../media/image1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3.jpg"/><Relationship Id="rId7" Type="http://schemas.openxmlformats.org/officeDocument/2006/relationships/image" Target="../media/image1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2CB1BD-BF5C-E0EE-16F8-626AA6FC8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424" y="2046821"/>
            <a:ext cx="6016404" cy="6193358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0" y="0"/>
            <a:ext cx="18288000" cy="10299989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4000"/>
            </a:blip>
            <a:stretch>
              <a:fillRect t="1" b="-18518"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4" name="Freeform 4"/>
          <p:cNvSpPr/>
          <p:nvPr/>
        </p:nvSpPr>
        <p:spPr>
          <a:xfrm>
            <a:off x="7910029" y="3464"/>
            <a:ext cx="10377971" cy="10296525"/>
          </a:xfrm>
          <a:custGeom>
            <a:avLst/>
            <a:gdLst/>
            <a:ahLst/>
            <a:cxnLst/>
            <a:rect l="l" t="t" r="r" b="b"/>
            <a:pathLst>
              <a:path w="10377971" h="10296525">
                <a:moveTo>
                  <a:pt x="0" y="0"/>
                </a:moveTo>
                <a:lnTo>
                  <a:pt x="10377971" y="0"/>
                </a:lnTo>
                <a:lnTo>
                  <a:pt x="10377971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5" b="-395"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93458" y="8502676"/>
            <a:ext cx="1877145" cy="1311022"/>
          </a:xfrm>
          <a:custGeom>
            <a:avLst/>
            <a:gdLst/>
            <a:ahLst/>
            <a:cxnLst/>
            <a:rect l="l" t="t" r="r" b="b"/>
            <a:pathLst>
              <a:path w="1877145" h="1311022">
                <a:moveTo>
                  <a:pt x="0" y="0"/>
                </a:moveTo>
                <a:lnTo>
                  <a:pt x="1877146" y="0"/>
                </a:lnTo>
                <a:lnTo>
                  <a:pt x="1877146" y="1311022"/>
                </a:lnTo>
                <a:lnTo>
                  <a:pt x="0" y="13110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/>
          <p:nvPr/>
        </p:nvSpPr>
        <p:spPr>
          <a:xfrm>
            <a:off x="4529100" y="4605020"/>
            <a:ext cx="9229799" cy="2903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 dirty="0">
                <a:solidFill>
                  <a:srgbClr val="FFFFFF"/>
                </a:solidFill>
                <a:latin typeface="Lato Heavy"/>
                <a:ea typeface="Lato Heavy"/>
                <a:cs typeface="Lato Heavy"/>
                <a:sym typeface="Lato Heavy"/>
              </a:rPr>
              <a:t>Use as separator or title slide</a:t>
            </a:r>
          </a:p>
          <a:p>
            <a:pPr algn="l">
              <a:lnSpc>
                <a:spcPts val="7840"/>
              </a:lnSpc>
            </a:pPr>
            <a:endParaRPr lang="en-US" sz="5600" b="1" dirty="0">
              <a:solidFill>
                <a:srgbClr val="FFFFFF"/>
              </a:solidFill>
              <a:latin typeface="Lato Heavy"/>
              <a:ea typeface="Lato Heavy"/>
              <a:cs typeface="Lato Heavy"/>
              <a:sym typeface="Lato Heavy"/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A390FAB0-4303-20A9-DC95-6257FA71BF1F}"/>
              </a:ext>
            </a:extLst>
          </p:cNvPr>
          <p:cNvSpPr/>
          <p:nvPr/>
        </p:nvSpPr>
        <p:spPr>
          <a:xfrm rot="4936829">
            <a:off x="-4745102" y="-3519150"/>
            <a:ext cx="8001000" cy="7870598"/>
          </a:xfrm>
          <a:prstGeom prst="arc">
            <a:avLst/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47BDE8E7-E25A-1F02-0E26-DA5EC4F8E434}"/>
              </a:ext>
            </a:extLst>
          </p:cNvPr>
          <p:cNvSpPr/>
          <p:nvPr/>
        </p:nvSpPr>
        <p:spPr>
          <a:xfrm rot="13797223">
            <a:off x="14958926" y="2375187"/>
            <a:ext cx="9099477" cy="10273040"/>
          </a:xfrm>
          <a:prstGeom prst="arc">
            <a:avLst>
              <a:gd name="adj1" fmla="val 16225267"/>
              <a:gd name="adj2" fmla="val 1478130"/>
            </a:avLst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2C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93458" y="8502676"/>
            <a:ext cx="1877145" cy="1311022"/>
          </a:xfrm>
          <a:custGeom>
            <a:avLst/>
            <a:gdLst/>
            <a:ahLst/>
            <a:cxnLst/>
            <a:rect l="l" t="t" r="r" b="b"/>
            <a:pathLst>
              <a:path w="1877145" h="1311022">
                <a:moveTo>
                  <a:pt x="0" y="0"/>
                </a:moveTo>
                <a:lnTo>
                  <a:pt x="1877146" y="0"/>
                </a:lnTo>
                <a:lnTo>
                  <a:pt x="1877146" y="1311022"/>
                </a:lnTo>
                <a:lnTo>
                  <a:pt x="0" y="13110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/>
          <p:nvPr/>
        </p:nvSpPr>
        <p:spPr>
          <a:xfrm>
            <a:off x="4529100" y="4605020"/>
            <a:ext cx="9229799" cy="2903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FFFFFF"/>
                </a:solidFill>
                <a:latin typeface="Lato Heavy"/>
                <a:ea typeface="Lato Heavy"/>
                <a:cs typeface="Lato Heavy"/>
                <a:sym typeface="Lato Heavy"/>
              </a:rPr>
              <a:t>Use as separator or title slide</a:t>
            </a:r>
          </a:p>
          <a:p>
            <a:pPr algn="l">
              <a:lnSpc>
                <a:spcPts val="7840"/>
              </a:lnSpc>
            </a:pPr>
            <a:endParaRPr lang="en-US" sz="5600" b="1">
              <a:solidFill>
                <a:srgbClr val="FFFFFF"/>
              </a:solidFill>
              <a:latin typeface="Lato Heavy"/>
              <a:ea typeface="Lato Heavy"/>
              <a:cs typeface="Lato Heavy"/>
              <a:sym typeface="Lato Heavy"/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821DDA1A-DBDD-76CA-8C10-FD0C2F0186CE}"/>
              </a:ext>
            </a:extLst>
          </p:cNvPr>
          <p:cNvSpPr/>
          <p:nvPr/>
        </p:nvSpPr>
        <p:spPr>
          <a:xfrm rot="4936829">
            <a:off x="-4745102" y="-3519150"/>
            <a:ext cx="8001000" cy="7870598"/>
          </a:xfrm>
          <a:prstGeom prst="arc">
            <a:avLst/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344A2B6E-22AC-50CB-19D7-1E82F505C33C}"/>
              </a:ext>
            </a:extLst>
          </p:cNvPr>
          <p:cNvSpPr/>
          <p:nvPr/>
        </p:nvSpPr>
        <p:spPr>
          <a:xfrm rot="13797223">
            <a:off x="14958926" y="2375187"/>
            <a:ext cx="9099477" cy="10273040"/>
          </a:xfrm>
          <a:prstGeom prst="arc">
            <a:avLst>
              <a:gd name="adj1" fmla="val 16225267"/>
              <a:gd name="adj2" fmla="val 1478130"/>
            </a:avLst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5895017" y="8508145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9554" y="0"/>
            <a:ext cx="10377971" cy="10296525"/>
            <a:chOff x="0" y="0"/>
            <a:chExt cx="13837294" cy="137287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37294" cy="13728700"/>
            </a:xfrm>
            <a:custGeom>
              <a:avLst/>
              <a:gdLst/>
              <a:ahLst/>
              <a:cxnLst/>
              <a:rect l="l" t="t" r="r" b="b"/>
              <a:pathLst>
                <a:path w="13837294" h="13728700">
                  <a:moveTo>
                    <a:pt x="0" y="0"/>
                  </a:moveTo>
                  <a:lnTo>
                    <a:pt x="13837294" y="0"/>
                  </a:lnTo>
                  <a:lnTo>
                    <a:pt x="13837294" y="13728700"/>
                  </a:lnTo>
                  <a:lnTo>
                    <a:pt x="0" y="13728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95" b="-395"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Freeform 4"/>
            <p:cNvSpPr/>
            <p:nvPr/>
          </p:nvSpPr>
          <p:spPr>
            <a:xfrm>
              <a:off x="10631872" y="11336901"/>
              <a:ext cx="2502860" cy="1748030"/>
            </a:xfrm>
            <a:custGeom>
              <a:avLst/>
              <a:gdLst/>
              <a:ahLst/>
              <a:cxnLst/>
              <a:rect l="l" t="t" r="r" b="b"/>
              <a:pathLst>
                <a:path w="2502860" h="1748030">
                  <a:moveTo>
                    <a:pt x="0" y="0"/>
                  </a:moveTo>
                  <a:lnTo>
                    <a:pt x="2502860" y="0"/>
                  </a:lnTo>
                  <a:lnTo>
                    <a:pt x="2502860" y="1748030"/>
                  </a:lnTo>
                  <a:lnTo>
                    <a:pt x="0" y="17480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29155" y="-26398"/>
            <a:ext cx="10358845" cy="10322923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47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9554" y="0"/>
            <a:ext cx="10377971" cy="10296525"/>
            <a:chOff x="0" y="0"/>
            <a:chExt cx="13837294" cy="137287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37294" cy="13728700"/>
            </a:xfrm>
            <a:custGeom>
              <a:avLst/>
              <a:gdLst/>
              <a:ahLst/>
              <a:cxnLst/>
              <a:rect l="l" t="t" r="r" b="b"/>
              <a:pathLst>
                <a:path w="13837294" h="13728700">
                  <a:moveTo>
                    <a:pt x="0" y="0"/>
                  </a:moveTo>
                  <a:lnTo>
                    <a:pt x="13837294" y="0"/>
                  </a:lnTo>
                  <a:lnTo>
                    <a:pt x="13837294" y="13728700"/>
                  </a:lnTo>
                  <a:lnTo>
                    <a:pt x="0" y="13728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95" b="-395"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Freeform 4"/>
            <p:cNvSpPr/>
            <p:nvPr/>
          </p:nvSpPr>
          <p:spPr>
            <a:xfrm>
              <a:off x="10631872" y="11336901"/>
              <a:ext cx="2502860" cy="1748030"/>
            </a:xfrm>
            <a:custGeom>
              <a:avLst/>
              <a:gdLst/>
              <a:ahLst/>
              <a:cxnLst/>
              <a:rect l="l" t="t" r="r" b="b"/>
              <a:pathLst>
                <a:path w="2502860" h="1748030">
                  <a:moveTo>
                    <a:pt x="0" y="0"/>
                  </a:moveTo>
                  <a:lnTo>
                    <a:pt x="2502860" y="0"/>
                  </a:lnTo>
                  <a:lnTo>
                    <a:pt x="2502860" y="1748030"/>
                  </a:lnTo>
                  <a:lnTo>
                    <a:pt x="0" y="17480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914400"/>
            <a:ext cx="13449300" cy="1903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5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Title of the Slide</a:t>
            </a:r>
          </a:p>
          <a:p>
            <a:pPr>
              <a:lnSpc>
                <a:spcPts val="7840"/>
              </a:lnSpc>
            </a:pPr>
            <a:endParaRPr lang="en-US" sz="5600" b="1" dirty="0">
              <a:solidFill>
                <a:srgbClr val="000000"/>
              </a:solidFill>
              <a:latin typeface="Lato Heavy"/>
              <a:ea typeface="Lato Heavy"/>
              <a:cs typeface="Lato Heavy"/>
              <a:sym typeface="Lato Heav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58454" y="3619817"/>
            <a:ext cx="12809946" cy="547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Add text here. The less the better!</a:t>
            </a: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Lorem ipsum dolor sit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amet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consectetur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adipiscing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elit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 Duis quis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sapien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massa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dapibus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suscipit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in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eget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dui. Integer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mollis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tincidunt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risus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 Donec non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lacus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mauris</a:t>
            </a:r>
            <a:r>
              <a:rPr lang="en-US" sz="33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 </a:t>
            </a: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6525"/>
          </a:xfrm>
          <a:custGeom>
            <a:avLst/>
            <a:gdLst/>
            <a:ahLst/>
            <a:cxnLst/>
            <a:rect l="l" t="t" r="r" b="b"/>
            <a:pathLst>
              <a:path w="18288000" h="10296525">
                <a:moveTo>
                  <a:pt x="0" y="0"/>
                </a:moveTo>
                <a:lnTo>
                  <a:pt x="18288000" y="0"/>
                </a:lnTo>
                <a:lnTo>
                  <a:pt x="18288000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69" b="-9176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7929155" y="-26398"/>
            <a:ext cx="10358845" cy="10322923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47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Freeform 4"/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5" name="TextBox 5"/>
          <p:cNvSpPr txBox="1"/>
          <p:nvPr/>
        </p:nvSpPr>
        <p:spPr>
          <a:xfrm>
            <a:off x="1028700" y="914400"/>
            <a:ext cx="15112752" cy="3904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 dirty="0">
                <a:solidFill>
                  <a:srgbClr val="FFFFFF"/>
                </a:solidFill>
                <a:latin typeface="Lato Heavy"/>
                <a:ea typeface="Lato Heavy"/>
                <a:cs typeface="Lato Heavy"/>
                <a:sym typeface="Lato Heavy"/>
              </a:rPr>
              <a:t>Photo Slide - Title can be white </a:t>
            </a:r>
            <a:r>
              <a:rPr lang="en-US" sz="5600" b="1" dirty="0">
                <a:solidFill>
                  <a:srgbClr val="DE2C3E"/>
                </a:solidFill>
                <a:latin typeface="Lato Heavy"/>
                <a:ea typeface="Lato Heavy"/>
                <a:cs typeface="Lato Heavy"/>
                <a:sym typeface="Lato Heavy"/>
              </a:rPr>
              <a:t>or red </a:t>
            </a:r>
            <a:r>
              <a:rPr lang="en-US" sz="5600" b="1" dirty="0">
                <a:solidFill>
                  <a:srgbClr val="FFFFFF"/>
                </a:solidFill>
                <a:latin typeface="Lato Heavy"/>
                <a:ea typeface="Lato Heavy"/>
                <a:cs typeface="Lato Heavy"/>
                <a:sym typeface="Lato Heavy"/>
              </a:rPr>
              <a:t>if</a:t>
            </a:r>
          </a:p>
          <a:p>
            <a:pPr algn="l">
              <a:lnSpc>
                <a:spcPts val="7840"/>
              </a:lnSpc>
            </a:pPr>
            <a:r>
              <a:rPr lang="en-US" sz="5600" b="1" dirty="0">
                <a:solidFill>
                  <a:srgbClr val="FFFFFF"/>
                </a:solidFill>
                <a:latin typeface="Lato Heavy"/>
                <a:ea typeface="Lato Heavy"/>
                <a:cs typeface="Lato Heavy"/>
                <a:sym typeface="Lato Heavy"/>
              </a:rPr>
              <a:t>needed</a:t>
            </a:r>
          </a:p>
          <a:p>
            <a:pPr algn="l">
              <a:lnSpc>
                <a:spcPts val="7840"/>
              </a:lnSpc>
            </a:pPr>
            <a:endParaRPr lang="en-US" sz="5600" b="1" dirty="0">
              <a:solidFill>
                <a:srgbClr val="FFFFFF"/>
              </a:solidFill>
              <a:latin typeface="Lato Heavy"/>
              <a:ea typeface="Lato Heavy"/>
              <a:cs typeface="Lato Heavy"/>
              <a:sym typeface="Lato Heavy"/>
            </a:endParaRPr>
          </a:p>
          <a:p>
            <a:pPr algn="l">
              <a:lnSpc>
                <a:spcPts val="7840"/>
              </a:lnSpc>
            </a:pPr>
            <a:endParaRPr lang="en-US" sz="5600" b="1" dirty="0">
              <a:solidFill>
                <a:srgbClr val="FFFFFF"/>
              </a:solidFill>
              <a:latin typeface="Lato Heavy"/>
              <a:ea typeface="Lato Heavy"/>
              <a:cs typeface="Lato Heavy"/>
              <a:sym typeface="Lato Heav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478864"/>
            <a:ext cx="10017172" cy="6684186"/>
          </a:xfrm>
          <a:custGeom>
            <a:avLst/>
            <a:gdLst/>
            <a:ahLst/>
            <a:cxnLst/>
            <a:rect l="l" t="t" r="r" b="b"/>
            <a:pathLst>
              <a:path w="10017172" h="6684186">
                <a:moveTo>
                  <a:pt x="0" y="0"/>
                </a:moveTo>
                <a:lnTo>
                  <a:pt x="10017172" y="0"/>
                </a:lnTo>
                <a:lnTo>
                  <a:pt x="10017172" y="6684186"/>
                </a:lnTo>
                <a:lnTo>
                  <a:pt x="0" y="66841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7929155" y="-26398"/>
            <a:ext cx="10358845" cy="10322923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47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Freeform 4"/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5" name="TextBox 5"/>
          <p:cNvSpPr txBox="1"/>
          <p:nvPr/>
        </p:nvSpPr>
        <p:spPr>
          <a:xfrm>
            <a:off x="1028700" y="914400"/>
            <a:ext cx="13601700" cy="903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Photo Slide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74400" y="2140065"/>
            <a:ext cx="5123246" cy="7677890"/>
          </a:xfrm>
          <a:custGeom>
            <a:avLst/>
            <a:gdLst/>
            <a:ahLst/>
            <a:cxnLst/>
            <a:rect l="l" t="t" r="r" b="b"/>
            <a:pathLst>
              <a:path w="5123246" h="7677890">
                <a:moveTo>
                  <a:pt x="0" y="0"/>
                </a:moveTo>
                <a:lnTo>
                  <a:pt x="5123247" y="0"/>
                </a:lnTo>
                <a:lnTo>
                  <a:pt x="5123247" y="7677890"/>
                </a:lnTo>
                <a:lnTo>
                  <a:pt x="0" y="7677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Freeform 4"/>
          <p:cNvSpPr/>
          <p:nvPr/>
        </p:nvSpPr>
        <p:spPr>
          <a:xfrm>
            <a:off x="6886124" y="6118210"/>
            <a:ext cx="5612052" cy="3699745"/>
          </a:xfrm>
          <a:custGeom>
            <a:avLst/>
            <a:gdLst/>
            <a:ahLst/>
            <a:cxnLst/>
            <a:rect l="l" t="t" r="r" b="b"/>
            <a:pathLst>
              <a:path w="5612052" h="3699745">
                <a:moveTo>
                  <a:pt x="0" y="0"/>
                </a:moveTo>
                <a:lnTo>
                  <a:pt x="5612051" y="0"/>
                </a:lnTo>
                <a:lnTo>
                  <a:pt x="5612051" y="3699745"/>
                </a:lnTo>
                <a:lnTo>
                  <a:pt x="0" y="36997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882" b="-6882"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5" name="Group 5"/>
          <p:cNvGrpSpPr/>
          <p:nvPr/>
        </p:nvGrpSpPr>
        <p:grpSpPr>
          <a:xfrm>
            <a:off x="7919554" y="0"/>
            <a:ext cx="10377971" cy="10296525"/>
            <a:chOff x="0" y="0"/>
            <a:chExt cx="13837294" cy="137287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837294" cy="13728700"/>
            </a:xfrm>
            <a:custGeom>
              <a:avLst/>
              <a:gdLst/>
              <a:ahLst/>
              <a:cxnLst/>
              <a:rect l="l" t="t" r="r" b="b"/>
              <a:pathLst>
                <a:path w="13837294" h="13728700">
                  <a:moveTo>
                    <a:pt x="0" y="0"/>
                  </a:moveTo>
                  <a:lnTo>
                    <a:pt x="13837294" y="0"/>
                  </a:lnTo>
                  <a:lnTo>
                    <a:pt x="13837294" y="13728700"/>
                  </a:lnTo>
                  <a:lnTo>
                    <a:pt x="0" y="13728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95" b="-395"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7" name="Freeform 7"/>
            <p:cNvSpPr/>
            <p:nvPr/>
          </p:nvSpPr>
          <p:spPr>
            <a:xfrm>
              <a:off x="10631872" y="11336901"/>
              <a:ext cx="2502860" cy="1748030"/>
            </a:xfrm>
            <a:custGeom>
              <a:avLst/>
              <a:gdLst/>
              <a:ahLst/>
              <a:cxnLst/>
              <a:rect l="l" t="t" r="r" b="b"/>
              <a:pathLst>
                <a:path w="2502860" h="1748030">
                  <a:moveTo>
                    <a:pt x="0" y="0"/>
                  </a:moveTo>
                  <a:lnTo>
                    <a:pt x="2502860" y="0"/>
                  </a:lnTo>
                  <a:lnTo>
                    <a:pt x="2502860" y="1748030"/>
                  </a:lnTo>
                  <a:lnTo>
                    <a:pt x="0" y="17480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2140065"/>
            <a:ext cx="5577308" cy="3711445"/>
          </a:xfrm>
          <a:custGeom>
            <a:avLst/>
            <a:gdLst/>
            <a:ahLst/>
            <a:cxnLst/>
            <a:rect l="l" t="t" r="r" b="b"/>
            <a:pathLst>
              <a:path w="5577308" h="3711445">
                <a:moveTo>
                  <a:pt x="0" y="0"/>
                </a:moveTo>
                <a:lnTo>
                  <a:pt x="5577308" y="0"/>
                </a:lnTo>
                <a:lnTo>
                  <a:pt x="5577308" y="3711445"/>
                </a:lnTo>
                <a:lnTo>
                  <a:pt x="0" y="37114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9" name="Freeform 9"/>
          <p:cNvSpPr/>
          <p:nvPr/>
        </p:nvSpPr>
        <p:spPr>
          <a:xfrm>
            <a:off x="6937958" y="2140065"/>
            <a:ext cx="5560217" cy="3711445"/>
          </a:xfrm>
          <a:custGeom>
            <a:avLst/>
            <a:gdLst/>
            <a:ahLst/>
            <a:cxnLst/>
            <a:rect l="l" t="t" r="r" b="b"/>
            <a:pathLst>
              <a:path w="5560217" h="3711445">
                <a:moveTo>
                  <a:pt x="0" y="0"/>
                </a:moveTo>
                <a:lnTo>
                  <a:pt x="5560217" y="0"/>
                </a:lnTo>
                <a:lnTo>
                  <a:pt x="5560217" y="3711445"/>
                </a:lnTo>
                <a:lnTo>
                  <a:pt x="0" y="37114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0" name="Freeform 10"/>
          <p:cNvSpPr/>
          <p:nvPr/>
        </p:nvSpPr>
        <p:spPr>
          <a:xfrm>
            <a:off x="1028700" y="6118210"/>
            <a:ext cx="5577308" cy="3722853"/>
          </a:xfrm>
          <a:custGeom>
            <a:avLst/>
            <a:gdLst/>
            <a:ahLst/>
            <a:cxnLst/>
            <a:rect l="l" t="t" r="r" b="b"/>
            <a:pathLst>
              <a:path w="5577308" h="3722853">
                <a:moveTo>
                  <a:pt x="0" y="0"/>
                </a:moveTo>
                <a:lnTo>
                  <a:pt x="5577308" y="0"/>
                </a:lnTo>
                <a:lnTo>
                  <a:pt x="5577308" y="3722853"/>
                </a:lnTo>
                <a:lnTo>
                  <a:pt x="0" y="37228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1" name="TextBox 11"/>
          <p:cNvSpPr txBox="1"/>
          <p:nvPr/>
        </p:nvSpPr>
        <p:spPr>
          <a:xfrm>
            <a:off x="1028700" y="914400"/>
            <a:ext cx="8343900" cy="903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 dirty="0">
                <a:solidFill>
                  <a:schemeClr val="bg1"/>
                </a:solidFill>
                <a:latin typeface="Lato Heavy"/>
                <a:ea typeface="Lato Heavy"/>
                <a:cs typeface="Lato Heavy"/>
                <a:sym typeface="Lato Heavy"/>
              </a:rPr>
              <a:t>Multiple Photo Slide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Mature woman painting a room">
            <a:extLst>
              <a:ext uri="{FF2B5EF4-FFF2-40B4-BE49-F238E27FC236}">
                <a16:creationId xmlns:a16="http://schemas.microsoft.com/office/drawing/2014/main" id="{2A81E9D8-31F6-FE77-6C1E-1F43161CD0D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0" r="17100"/>
          <a:stretch/>
        </p:blipFill>
        <p:spPr>
          <a:xfrm>
            <a:off x="1307435" y="3148943"/>
            <a:ext cx="4009939" cy="4062762"/>
          </a:xfrm>
          <a:prstGeom prst="rect">
            <a:avLst/>
          </a:prstGeom>
        </p:spPr>
      </p:pic>
      <p:pic>
        <p:nvPicPr>
          <p:cNvPr id="29" name="Picture 28" descr="Man in a library">
            <a:extLst>
              <a:ext uri="{FF2B5EF4-FFF2-40B4-BE49-F238E27FC236}">
                <a16:creationId xmlns:a16="http://schemas.microsoft.com/office/drawing/2014/main" id="{4CB68493-EAEE-ECDE-8975-991ED3BB02D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r="17084"/>
          <a:stretch/>
        </p:blipFill>
        <p:spPr>
          <a:xfrm>
            <a:off x="12082852" y="3148943"/>
            <a:ext cx="4009939" cy="4062762"/>
          </a:xfrm>
          <a:prstGeom prst="rect">
            <a:avLst/>
          </a:prstGeom>
        </p:spPr>
      </p:pic>
      <p:pic>
        <p:nvPicPr>
          <p:cNvPr id="28" name="Picture 27" descr="Woman wearing earrings">
            <a:extLst>
              <a:ext uri="{FF2B5EF4-FFF2-40B4-BE49-F238E27FC236}">
                <a16:creationId xmlns:a16="http://schemas.microsoft.com/office/drawing/2014/main" id="{88B778B4-A691-0C36-DACD-7FEB29F2A9EF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6" t="8677" r="25303"/>
          <a:stretch>
            <a:fillRect/>
          </a:stretch>
        </p:blipFill>
        <p:spPr>
          <a:xfrm>
            <a:off x="6678485" y="3118029"/>
            <a:ext cx="4009939" cy="4062762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9" name="Freeform 9"/>
          <p:cNvSpPr/>
          <p:nvPr/>
        </p:nvSpPr>
        <p:spPr>
          <a:xfrm>
            <a:off x="1422212" y="3347112"/>
            <a:ext cx="3895162" cy="3864593"/>
          </a:xfrm>
          <a:custGeom>
            <a:avLst/>
            <a:gdLst/>
            <a:ahLst/>
            <a:cxnLst/>
            <a:rect l="l" t="t" r="r" b="b"/>
            <a:pathLst>
              <a:path w="3895162" h="3864593">
                <a:moveTo>
                  <a:pt x="0" y="0"/>
                </a:moveTo>
                <a:lnTo>
                  <a:pt x="3895162" y="0"/>
                </a:lnTo>
                <a:lnTo>
                  <a:pt x="3895162" y="3864593"/>
                </a:lnTo>
                <a:lnTo>
                  <a:pt x="0" y="38645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95" b="-395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2" name="TextBox 12"/>
          <p:cNvSpPr txBox="1"/>
          <p:nvPr/>
        </p:nvSpPr>
        <p:spPr>
          <a:xfrm>
            <a:off x="1028700" y="914400"/>
            <a:ext cx="3924300" cy="903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Speakers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90001" y="7330755"/>
            <a:ext cx="3367799" cy="579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Full name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311284" y="7330755"/>
            <a:ext cx="3204316" cy="579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Full name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913109" y="7330755"/>
            <a:ext cx="3484890" cy="579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Full name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90000" y="8017290"/>
            <a:ext cx="3367799" cy="451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Description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311284" y="8017290"/>
            <a:ext cx="3661516" cy="451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Description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913108" y="8017290"/>
            <a:ext cx="3241291" cy="451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Description</a:t>
            </a:r>
          </a:p>
        </p:txBody>
      </p:sp>
      <p:sp>
        <p:nvSpPr>
          <p:cNvPr id="19" name="Freeform 19"/>
          <p:cNvSpPr/>
          <p:nvPr/>
        </p:nvSpPr>
        <p:spPr>
          <a:xfrm>
            <a:off x="15895017" y="8508145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D4AB13EE-C532-C48A-8C22-9FD44333412C}"/>
              </a:ext>
            </a:extLst>
          </p:cNvPr>
          <p:cNvSpPr/>
          <p:nvPr/>
        </p:nvSpPr>
        <p:spPr>
          <a:xfrm>
            <a:off x="6793262" y="3316198"/>
            <a:ext cx="3895162" cy="3864593"/>
          </a:xfrm>
          <a:custGeom>
            <a:avLst/>
            <a:gdLst/>
            <a:ahLst/>
            <a:cxnLst/>
            <a:rect l="l" t="t" r="r" b="b"/>
            <a:pathLst>
              <a:path w="3895162" h="3864593">
                <a:moveTo>
                  <a:pt x="0" y="0"/>
                </a:moveTo>
                <a:lnTo>
                  <a:pt x="3895162" y="0"/>
                </a:lnTo>
                <a:lnTo>
                  <a:pt x="3895162" y="3864593"/>
                </a:lnTo>
                <a:lnTo>
                  <a:pt x="0" y="38645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95" b="-395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5" name="Freeform 8" descr="Young man smiling">
            <a:extLst>
              <a:ext uri="{FF2B5EF4-FFF2-40B4-BE49-F238E27FC236}">
                <a16:creationId xmlns:a16="http://schemas.microsoft.com/office/drawing/2014/main" id="{A1E081D8-3428-D745-5193-39CAE7D414A0}"/>
              </a:ext>
            </a:extLst>
          </p:cNvPr>
          <p:cNvSpPr/>
          <p:nvPr/>
        </p:nvSpPr>
        <p:spPr>
          <a:xfrm>
            <a:off x="10515600" y="3118028"/>
            <a:ext cx="0" cy="5040000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9802223F-5F9E-88D3-4BFB-747931E42B2C}"/>
              </a:ext>
            </a:extLst>
          </p:cNvPr>
          <p:cNvSpPr/>
          <p:nvPr/>
        </p:nvSpPr>
        <p:spPr>
          <a:xfrm>
            <a:off x="12197629" y="3358888"/>
            <a:ext cx="3895162" cy="3864593"/>
          </a:xfrm>
          <a:custGeom>
            <a:avLst/>
            <a:gdLst/>
            <a:ahLst/>
            <a:cxnLst/>
            <a:rect l="l" t="t" r="r" b="b"/>
            <a:pathLst>
              <a:path w="3895162" h="3864593">
                <a:moveTo>
                  <a:pt x="0" y="0"/>
                </a:moveTo>
                <a:lnTo>
                  <a:pt x="3895162" y="0"/>
                </a:lnTo>
                <a:lnTo>
                  <a:pt x="3895162" y="3864593"/>
                </a:lnTo>
                <a:lnTo>
                  <a:pt x="0" y="38645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95" b="-395"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E7EDA-72CA-7358-5297-FE45E5605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Mature woman painting a room">
            <a:extLst>
              <a:ext uri="{FF2B5EF4-FFF2-40B4-BE49-F238E27FC236}">
                <a16:creationId xmlns:a16="http://schemas.microsoft.com/office/drawing/2014/main" id="{66078C06-1347-5B06-A59F-3D8504A0933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0" r="17100"/>
          <a:stretch/>
        </p:blipFill>
        <p:spPr>
          <a:xfrm>
            <a:off x="1307435" y="3148943"/>
            <a:ext cx="4009939" cy="4062762"/>
          </a:xfrm>
          <a:prstGeom prst="rect">
            <a:avLst/>
          </a:prstGeom>
        </p:spPr>
      </p:pic>
      <p:pic>
        <p:nvPicPr>
          <p:cNvPr id="29" name="Picture 28" descr="Man in a library">
            <a:extLst>
              <a:ext uri="{FF2B5EF4-FFF2-40B4-BE49-F238E27FC236}">
                <a16:creationId xmlns:a16="http://schemas.microsoft.com/office/drawing/2014/main" id="{84A1516C-859E-B5A9-21C7-0A0FE4FAE4B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r="17084"/>
          <a:stretch/>
        </p:blipFill>
        <p:spPr>
          <a:xfrm>
            <a:off x="12082852" y="3148943"/>
            <a:ext cx="4009939" cy="4062762"/>
          </a:xfrm>
          <a:prstGeom prst="rect">
            <a:avLst/>
          </a:prstGeom>
        </p:spPr>
      </p:pic>
      <p:pic>
        <p:nvPicPr>
          <p:cNvPr id="28" name="Picture 27" descr="Woman wearing earrings">
            <a:extLst>
              <a:ext uri="{FF2B5EF4-FFF2-40B4-BE49-F238E27FC236}">
                <a16:creationId xmlns:a16="http://schemas.microsoft.com/office/drawing/2014/main" id="{692B0961-9EC8-1FA0-EDD4-EE95C6B92C5F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6" t="8677" r="25303"/>
          <a:stretch>
            <a:fillRect/>
          </a:stretch>
        </p:blipFill>
        <p:spPr>
          <a:xfrm>
            <a:off x="6678485" y="3118029"/>
            <a:ext cx="4009939" cy="4062762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B200DBEE-D2D5-B55C-E6ED-6624C0743D8E}"/>
              </a:ext>
            </a:extLst>
          </p:cNvPr>
          <p:cNvSpPr/>
          <p:nvPr/>
        </p:nvSpPr>
        <p:spPr>
          <a:xfrm>
            <a:off x="1428412" y="3330610"/>
            <a:ext cx="3895163" cy="3881655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347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FFDF1590-5BF0-93E1-1038-FACAC297BB4F}"/>
              </a:ext>
            </a:extLst>
          </p:cNvPr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5E25052-F40D-8544-5099-F24BE7E6C66B}"/>
              </a:ext>
            </a:extLst>
          </p:cNvPr>
          <p:cNvSpPr txBox="1"/>
          <p:nvPr/>
        </p:nvSpPr>
        <p:spPr>
          <a:xfrm>
            <a:off x="1028700" y="914400"/>
            <a:ext cx="3924300" cy="903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Speakers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B6F2FFE2-BA87-E231-BBA4-A43E5737B860}"/>
              </a:ext>
            </a:extLst>
          </p:cNvPr>
          <p:cNvSpPr txBox="1"/>
          <p:nvPr/>
        </p:nvSpPr>
        <p:spPr>
          <a:xfrm>
            <a:off x="1890001" y="7330755"/>
            <a:ext cx="3367799" cy="579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Full name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3382845-03B9-69BB-E7BE-9E31D42F26F8}"/>
              </a:ext>
            </a:extLst>
          </p:cNvPr>
          <p:cNvSpPr txBox="1"/>
          <p:nvPr/>
        </p:nvSpPr>
        <p:spPr>
          <a:xfrm>
            <a:off x="7311284" y="7330755"/>
            <a:ext cx="3204316" cy="579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Full name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EE9EB3E0-67AC-3906-9B5A-0ED00FE30744}"/>
              </a:ext>
            </a:extLst>
          </p:cNvPr>
          <p:cNvSpPr txBox="1"/>
          <p:nvPr/>
        </p:nvSpPr>
        <p:spPr>
          <a:xfrm>
            <a:off x="12913109" y="7330755"/>
            <a:ext cx="3484890" cy="579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Full name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627A447A-46CB-EC90-D030-5B98625A8232}"/>
              </a:ext>
            </a:extLst>
          </p:cNvPr>
          <p:cNvSpPr txBox="1"/>
          <p:nvPr/>
        </p:nvSpPr>
        <p:spPr>
          <a:xfrm>
            <a:off x="1890000" y="8017290"/>
            <a:ext cx="3367799" cy="451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Description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00CD5092-C651-5925-2DB2-42C4AC098FF4}"/>
              </a:ext>
            </a:extLst>
          </p:cNvPr>
          <p:cNvSpPr txBox="1"/>
          <p:nvPr/>
        </p:nvSpPr>
        <p:spPr>
          <a:xfrm>
            <a:off x="7311284" y="8017290"/>
            <a:ext cx="3661516" cy="451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Description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56BFC746-2931-36D2-E555-FF9E5FA2AD14}"/>
              </a:ext>
            </a:extLst>
          </p:cNvPr>
          <p:cNvSpPr txBox="1"/>
          <p:nvPr/>
        </p:nvSpPr>
        <p:spPr>
          <a:xfrm>
            <a:off x="12913108" y="8017290"/>
            <a:ext cx="3241291" cy="451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Description</a:t>
            </a:r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4E88CC32-79D4-BA58-96AD-5AF377414E6E}"/>
              </a:ext>
            </a:extLst>
          </p:cNvPr>
          <p:cNvSpPr/>
          <p:nvPr/>
        </p:nvSpPr>
        <p:spPr>
          <a:xfrm>
            <a:off x="15895017" y="8508145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A0D8E908-DDA7-D83B-ED2C-C7090E250C41}"/>
              </a:ext>
            </a:extLst>
          </p:cNvPr>
          <p:cNvSpPr/>
          <p:nvPr/>
        </p:nvSpPr>
        <p:spPr>
          <a:xfrm>
            <a:off x="6793261" y="3299136"/>
            <a:ext cx="3895163" cy="3881655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347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5" name="Freeform 8" descr="Young man smiling">
            <a:extLst>
              <a:ext uri="{FF2B5EF4-FFF2-40B4-BE49-F238E27FC236}">
                <a16:creationId xmlns:a16="http://schemas.microsoft.com/office/drawing/2014/main" id="{0551B842-F253-5BC7-F3B1-6C22BA1D7B62}"/>
              </a:ext>
            </a:extLst>
          </p:cNvPr>
          <p:cNvSpPr/>
          <p:nvPr/>
        </p:nvSpPr>
        <p:spPr>
          <a:xfrm>
            <a:off x="10515600" y="3118028"/>
            <a:ext cx="0" cy="5040000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D835F927-F496-6151-9101-854745DF13F3}"/>
              </a:ext>
            </a:extLst>
          </p:cNvPr>
          <p:cNvSpPr/>
          <p:nvPr/>
        </p:nvSpPr>
        <p:spPr>
          <a:xfrm>
            <a:off x="12197628" y="3330050"/>
            <a:ext cx="3895163" cy="3881655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347"/>
            </a:stretch>
          </a:blipFill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940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BF94B-82A0-80D2-A9E4-18E6BC4BD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Mature woman painting a room">
            <a:extLst>
              <a:ext uri="{FF2B5EF4-FFF2-40B4-BE49-F238E27FC236}">
                <a16:creationId xmlns:a16="http://schemas.microsoft.com/office/drawing/2014/main" id="{81213099-BD83-63FC-3F3E-AE365EFD4F1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0" r="17100"/>
          <a:stretch/>
        </p:blipFill>
        <p:spPr>
          <a:xfrm>
            <a:off x="1003891" y="2565843"/>
            <a:ext cx="6230084" cy="6312153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24FA45D2-F5C2-4301-C04E-31AB50E9EA09}"/>
              </a:ext>
            </a:extLst>
          </p:cNvPr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79D67B8-FA38-8837-D192-74C0F889881C}"/>
              </a:ext>
            </a:extLst>
          </p:cNvPr>
          <p:cNvSpPr/>
          <p:nvPr/>
        </p:nvSpPr>
        <p:spPr>
          <a:xfrm>
            <a:off x="1118667" y="2758726"/>
            <a:ext cx="6115308" cy="6119269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347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3A4E380-3A13-940C-FCF9-48853F0A876F}"/>
              </a:ext>
            </a:extLst>
          </p:cNvPr>
          <p:cNvSpPr txBox="1"/>
          <p:nvPr/>
        </p:nvSpPr>
        <p:spPr>
          <a:xfrm>
            <a:off x="1028700" y="914400"/>
            <a:ext cx="3924300" cy="903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Speaker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ABE77AD7-7D7A-3424-1C59-94C1E295949D}"/>
              </a:ext>
            </a:extLst>
          </p:cNvPr>
          <p:cNvSpPr txBox="1"/>
          <p:nvPr/>
        </p:nvSpPr>
        <p:spPr>
          <a:xfrm>
            <a:off x="8947840" y="4272965"/>
            <a:ext cx="8839199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8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Full name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42C6D46E-3C18-771B-C245-E4F81EE71669}"/>
              </a:ext>
            </a:extLst>
          </p:cNvPr>
          <p:cNvSpPr txBox="1"/>
          <p:nvPr/>
        </p:nvSpPr>
        <p:spPr>
          <a:xfrm>
            <a:off x="8947840" y="5600700"/>
            <a:ext cx="883920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36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Description</a:t>
            </a:r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75B0627D-7977-0A80-E1CA-32AEAFE6387F}"/>
              </a:ext>
            </a:extLst>
          </p:cNvPr>
          <p:cNvSpPr/>
          <p:nvPr/>
        </p:nvSpPr>
        <p:spPr>
          <a:xfrm>
            <a:off x="15895017" y="8508145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53289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2D3DB-BB02-0317-74AB-8D556B78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ture woman painting a room">
            <a:extLst>
              <a:ext uri="{FF2B5EF4-FFF2-40B4-BE49-F238E27FC236}">
                <a16:creationId xmlns:a16="http://schemas.microsoft.com/office/drawing/2014/main" id="{1F1F25D7-DEA5-E2B9-B607-540EB3E64B6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0" r="17100"/>
          <a:stretch/>
        </p:blipFill>
        <p:spPr>
          <a:xfrm>
            <a:off x="1003890" y="2587728"/>
            <a:ext cx="6211244" cy="6293065"/>
          </a:xfrm>
          <a:prstGeom prst="rect">
            <a:avLst/>
          </a:prstGeom>
        </p:spPr>
      </p:pic>
      <p:sp>
        <p:nvSpPr>
          <p:cNvPr id="5" name="Freeform 9">
            <a:extLst>
              <a:ext uri="{FF2B5EF4-FFF2-40B4-BE49-F238E27FC236}">
                <a16:creationId xmlns:a16="http://schemas.microsoft.com/office/drawing/2014/main" id="{FF44A839-CF03-0DD0-F84E-376315AACF80}"/>
              </a:ext>
            </a:extLst>
          </p:cNvPr>
          <p:cNvSpPr/>
          <p:nvPr/>
        </p:nvSpPr>
        <p:spPr>
          <a:xfrm>
            <a:off x="1061745" y="2779753"/>
            <a:ext cx="6145779" cy="6097547"/>
          </a:xfrm>
          <a:custGeom>
            <a:avLst/>
            <a:gdLst/>
            <a:ahLst/>
            <a:cxnLst/>
            <a:rect l="l" t="t" r="r" b="b"/>
            <a:pathLst>
              <a:path w="3895162" h="3864593">
                <a:moveTo>
                  <a:pt x="0" y="0"/>
                </a:moveTo>
                <a:lnTo>
                  <a:pt x="3895162" y="0"/>
                </a:lnTo>
                <a:lnTo>
                  <a:pt x="3895162" y="3864593"/>
                </a:lnTo>
                <a:lnTo>
                  <a:pt x="0" y="38645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" b="-395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8A97D3EA-B665-327C-C3FE-842B5C54CABE}"/>
              </a:ext>
            </a:extLst>
          </p:cNvPr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838432E2-BBD4-894D-0B64-2172866AF7BE}"/>
              </a:ext>
            </a:extLst>
          </p:cNvPr>
          <p:cNvSpPr txBox="1"/>
          <p:nvPr/>
        </p:nvSpPr>
        <p:spPr>
          <a:xfrm>
            <a:off x="1028700" y="914400"/>
            <a:ext cx="3924300" cy="903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Speaker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E9AE491A-15B4-13DE-982C-A582AC00325F}"/>
              </a:ext>
            </a:extLst>
          </p:cNvPr>
          <p:cNvSpPr txBox="1"/>
          <p:nvPr/>
        </p:nvSpPr>
        <p:spPr>
          <a:xfrm>
            <a:off x="8947840" y="4272965"/>
            <a:ext cx="8839199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800" b="1" dirty="0">
                <a:solidFill>
                  <a:srgbClr val="000000"/>
                </a:solidFill>
                <a:latin typeface="Lato Heavy"/>
                <a:ea typeface="Lato Heavy"/>
                <a:cs typeface="Lato Heavy"/>
                <a:sym typeface="Lato Heavy"/>
              </a:rPr>
              <a:t>Full name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0D9A8668-5380-E512-A8AD-A963BE952F14}"/>
              </a:ext>
            </a:extLst>
          </p:cNvPr>
          <p:cNvSpPr txBox="1"/>
          <p:nvPr/>
        </p:nvSpPr>
        <p:spPr>
          <a:xfrm>
            <a:off x="8947840" y="5600700"/>
            <a:ext cx="883920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36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Description</a:t>
            </a:r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B7AC16FD-94B8-E026-85A5-E29FFE9CD882}"/>
              </a:ext>
            </a:extLst>
          </p:cNvPr>
          <p:cNvSpPr/>
          <p:nvPr/>
        </p:nvSpPr>
        <p:spPr>
          <a:xfrm>
            <a:off x="15895017" y="8508145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47329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8DCE5C0E8DE54C8B2CEB739A71767A" ma:contentTypeVersion="14" ma:contentTypeDescription="Create a new document." ma:contentTypeScope="" ma:versionID="d63c9a1f500120bd141caa58a1b22724">
  <xsd:schema xmlns:xsd="http://www.w3.org/2001/XMLSchema" xmlns:xs="http://www.w3.org/2001/XMLSchema" xmlns:p="http://schemas.microsoft.com/office/2006/metadata/properties" xmlns:ns2="d9b4046e-54c9-4303-8c98-7412b26f93d5" xmlns:ns3="66360197-2581-49b8-bb7f-918e1bec8a09" targetNamespace="http://schemas.microsoft.com/office/2006/metadata/properties" ma:root="true" ma:fieldsID="dce9c9c74476c9ad58178aa428d49810" ns2:_="" ns3:_="">
    <xsd:import namespace="d9b4046e-54c9-4303-8c98-7412b26f93d5"/>
    <xsd:import namespace="66360197-2581-49b8-bb7f-918e1bec8a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4046e-54c9-4303-8c98-7412b26f9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d4bb0e2b-093c-4708-a422-dc4a763614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360197-2581-49b8-bb7f-918e1bec8a09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ba000e09-fcd1-4763-afcc-05982be9e5dc}" ma:internalName="TaxCatchAll" ma:showField="CatchAllData" ma:web="66360197-2581-49b8-bb7f-918e1bec8a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360197-2581-49b8-bb7f-918e1bec8a09" xsi:nil="true"/>
    <lcf76f155ced4ddcb4097134ff3c332f xmlns="d9b4046e-54c9-4303-8c98-7412b26f93d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EE3579-8A9B-4E6B-A386-925CB8332A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8F2D49-7687-4505-BE4B-35C20DFAB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b4046e-54c9-4303-8c98-7412b26f93d5"/>
    <ds:schemaRef ds:uri="66360197-2581-49b8-bb7f-918e1bec8a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5EDFD2-CCAE-4AA1-93D8-CCE9042D0D3D}">
  <ds:schemaRefs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66360197-2581-49b8-bb7f-918e1bec8a09"/>
    <ds:schemaRef ds:uri="http://schemas.microsoft.com/office/infopath/2007/PartnerControls"/>
    <ds:schemaRef ds:uri="http://schemas.openxmlformats.org/package/2006/metadata/core-properties"/>
    <ds:schemaRef ds:uri="d9b4046e-54c9-4303-8c98-7412b26f93d5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100</Words>
  <Application>Microsoft Office PowerPoint</Application>
  <PresentationFormat>Custom</PresentationFormat>
  <Paragraphs>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Arial</vt:lpstr>
      <vt:lpstr>Lato Heavy</vt:lpstr>
      <vt:lpstr>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WLIC2026 units slide deck</dc:title>
  <dc:creator>Louis Takács</dc:creator>
  <cp:lastModifiedBy>Louis Takács</cp:lastModifiedBy>
  <cp:revision>7</cp:revision>
  <dcterms:created xsi:type="dcterms:W3CDTF">2006-08-16T00:00:00Z</dcterms:created>
  <dcterms:modified xsi:type="dcterms:W3CDTF">2026-07-31T05:52:27Z</dcterms:modified>
  <dc:identifier>DAHETc0M5h8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0x010100218DCE5C0E8DE54C8B2CEB739A71767A</vt:lpwstr>
  </property>
  <property fmtid="{D5CDD505-2E9C-101B-9397-08002B2CF9AE}" pid="3" name="MediaServiceImageTags">
    <vt:lpwstr/>
  </property>
</Properties>
</file>